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34"/>
  </p:notesMasterIdLst>
  <p:sldIdLst>
    <p:sldId id="1704" r:id="rId2"/>
    <p:sldId id="1763" r:id="rId3"/>
    <p:sldId id="1753" r:id="rId4"/>
    <p:sldId id="1769" r:id="rId5"/>
    <p:sldId id="1771" r:id="rId6"/>
    <p:sldId id="1772" r:id="rId7"/>
    <p:sldId id="1768" r:id="rId8"/>
    <p:sldId id="1770" r:id="rId9"/>
    <p:sldId id="1764" r:id="rId10"/>
    <p:sldId id="1773" r:id="rId11"/>
    <p:sldId id="1767" r:id="rId12"/>
    <p:sldId id="1774" r:id="rId13"/>
    <p:sldId id="1776" r:id="rId14"/>
    <p:sldId id="1777" r:id="rId15"/>
    <p:sldId id="1790" r:id="rId16"/>
    <p:sldId id="1778" r:id="rId17"/>
    <p:sldId id="1781" r:id="rId18"/>
    <p:sldId id="1779" r:id="rId19"/>
    <p:sldId id="1791" r:id="rId20"/>
    <p:sldId id="1782" r:id="rId21"/>
    <p:sldId id="1775" r:id="rId22"/>
    <p:sldId id="1780" r:id="rId23"/>
    <p:sldId id="1789" r:id="rId24"/>
    <p:sldId id="1785" r:id="rId25"/>
    <p:sldId id="1784" r:id="rId26"/>
    <p:sldId id="1792" r:id="rId27"/>
    <p:sldId id="1786" r:id="rId28"/>
    <p:sldId id="1787" r:id="rId29"/>
    <p:sldId id="1783" r:id="rId30"/>
    <p:sldId id="1788" r:id="rId31"/>
    <p:sldId id="1793" r:id="rId32"/>
    <p:sldId id="1794" r:id="rId33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  <a:srgbClr val="05A2F2"/>
    <a:srgbClr val="F8D209"/>
    <a:srgbClr val="69C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>
      <p:cViewPr varScale="1">
        <p:scale>
          <a:sx n="78" d="100"/>
          <a:sy n="78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12.03.2025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6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79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33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133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A1F307D5-111E-EB7E-C2C6-F8D4863D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4" y="2620597"/>
            <a:ext cx="3204308" cy="161680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7747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7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3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1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5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5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63397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3/12/25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5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udacity.com/course/generative-ai--nd608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eeplearning.ai/courses/generative-ai-for-everyone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dium.com/@andrzej.wodecki/list/generative-1e21ae64455a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deeplearning.ai/courses/generative-ai-with-llms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udacity.com/course/generative-ai-fluency--cd13224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udacity.com/course/generative-AI-for-business-leaders--cd13230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udacity.com/course/generative-ai-fundamentals--cd13303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udacity.com/course/intro-to-building-generative-AI-solutions--cd13267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Generative AI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0F803C-30B7-C73F-01B9-D05838D54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Knowledge Resources 2025</a:t>
            </a:r>
          </a:p>
        </p:txBody>
      </p:sp>
    </p:spTree>
    <p:extLst>
      <p:ext uri="{BB962C8B-B14F-4D97-AF65-F5344CB8AC3E}">
        <p14:creationId xmlns:p14="http://schemas.microsoft.com/office/powerpoint/2010/main" val="171537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Coursera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3 Weeks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DA0A4FA8-1571-2380-82BB-628E79A2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08" y="1397577"/>
            <a:ext cx="7772400" cy="40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9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Udacity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4 months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3DAF2C77-DFD4-236E-5031-3305462D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24" y="2004428"/>
            <a:ext cx="7772400" cy="42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6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C92DE198-7915-2B42-9959-FCB723AF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80" y="1921663"/>
            <a:ext cx="7772400" cy="3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A0C91405-5EAE-B347-C27A-4F70383E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1754300"/>
            <a:ext cx="7772400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6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B268D735-9FD3-AB0F-84B5-CE18CF72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99293"/>
            <a:ext cx="7772400" cy="30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85573FDE-2314-4A78-E78C-4377684D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08" y="1947950"/>
            <a:ext cx="7772400" cy="29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59CFB5A8-09DD-E2B4-A30E-B359A277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046827"/>
            <a:ext cx="7772400" cy="27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BDF4EA7-0F92-1D74-ED96-0B50662E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55" y="1883211"/>
            <a:ext cx="7772400" cy="30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1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540C8E4D-A35D-70E5-FCB7-040E0AD4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1788781"/>
            <a:ext cx="7772400" cy="32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4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722B512-9DAB-5047-5037-400BFE70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2084737"/>
            <a:ext cx="7772400" cy="26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0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Foundations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0F803C-30B7-C73F-01B9-D05838D54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0589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EF617E2E-0C1D-B039-CDD5-7F3E7179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040398"/>
            <a:ext cx="7772400" cy="27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5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AC4C14E5-80CE-01D8-984C-77ECB8EE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1721661"/>
            <a:ext cx="7772400" cy="34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CEC7AEF7-8FA2-C54A-F5D4-17E5E9B2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2086157"/>
            <a:ext cx="7772400" cy="26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B2ADFEE4-CABC-96BF-C5D6-90DEB881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61431"/>
            <a:ext cx="7772400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736E0DF-0D2A-2019-730B-670CF457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1744557"/>
            <a:ext cx="7772400" cy="34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425B5E14-00C4-4E40-BD6D-C3928A7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910326"/>
            <a:ext cx="7772400" cy="30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7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460EE6F9-C76F-4F4B-EEBE-8F936AC4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855" y="1766365"/>
            <a:ext cx="7772400" cy="33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6024C052-8A49-25A3-B782-AEA44F3C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132" y="1709745"/>
            <a:ext cx="7772400" cy="34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519CC80A-497E-BB48-06CF-DB6D4D73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855" y="1476254"/>
            <a:ext cx="7772400" cy="33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9A36A901-E8C1-F0E7-ABF4-A538DEF7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80" y="2073781"/>
            <a:ext cx="7772400" cy="27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6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3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539C0345-4E19-6D11-427B-7F43E7D7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47221"/>
            <a:ext cx="7772400" cy="56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6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C494428F-0C75-19AA-CB87-F19E2D7E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67486"/>
            <a:ext cx="7772400" cy="33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3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E894-786E-76F2-4C22-69C128736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ADA058-F48C-E15A-1DAF-F00FD6AF9E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Medium.com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FEABA41-A583-3BDB-BCE1-7E9B4E057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34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9759-F84F-FEB5-FBCD-65798A4D0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0D5D8E-E2D9-FCE4-3E92-98D65278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Bit.ly/generatives</a:t>
            </a:r>
          </a:p>
        </p:txBody>
      </p:sp>
      <p:pic>
        <p:nvPicPr>
          <p:cNvPr id="6" name="Symbol zastępczy zawartości 5">
            <a:hlinkClick r:id="rId2"/>
            <a:extLst>
              <a:ext uri="{FF2B5EF4-FFF2-40B4-BE49-F238E27FC236}">
                <a16:creationId xmlns:a16="http://schemas.microsoft.com/office/drawing/2014/main" id="{301184C6-F085-7259-0271-E5E04563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263" y="433653"/>
            <a:ext cx="6815137" cy="5531907"/>
          </a:xfrm>
          <a:prstGeom prst="rect">
            <a:avLst/>
          </a:pr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ECB0143-47F9-8045-5274-77F9CB906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10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Deeplearning.ai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Free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3 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CBBCF7A8-6B09-6C67-B099-E1B08389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26720"/>
            <a:ext cx="7772400" cy="60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Udacity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7h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hlinkClick r:id="rId2"/>
            <a:extLst>
              <a:ext uri="{FF2B5EF4-FFF2-40B4-BE49-F238E27FC236}">
                <a16:creationId xmlns:a16="http://schemas.microsoft.com/office/drawing/2014/main" id="{2248871F-5C2D-97CD-3EC8-75C9C935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17" y="0"/>
            <a:ext cx="6906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Udacity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4 Weeks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2840C50C-261B-94EB-6423-245DEE5D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710" y="0"/>
            <a:ext cx="637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2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Udacity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4 Weeks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757C78F6-D07B-5295-C524-414AF949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94" y="0"/>
            <a:ext cx="6825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6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8A23-6CFC-AE60-AC4A-E4078673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2106A7-567B-A848-A6D0-B414C6FE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3" y="2620597"/>
            <a:ext cx="3758255" cy="1616807"/>
          </a:xfrm>
        </p:spPr>
        <p:txBody>
          <a:bodyPr/>
          <a:lstStyle/>
          <a:p>
            <a:r>
              <a:rPr lang="pl-PL"/>
              <a:t>Udacity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CC1028A-E77F-8553-4BC3-B64A13407270}"/>
              </a:ext>
            </a:extLst>
          </p:cNvPr>
          <p:cNvSpPr/>
          <p:nvPr/>
        </p:nvSpPr>
        <p:spPr>
          <a:xfrm>
            <a:off x="730925" y="4198940"/>
            <a:ext cx="3292427" cy="2096050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Paid</a:t>
            </a:r>
          </a:p>
          <a:p>
            <a:endParaRPr lang="pl-PL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pl-PL">
                <a:solidFill>
                  <a:schemeClr val="tx1"/>
                </a:solidFill>
                <a:latin typeface="Franklin Gothic Medium" panose="020B0603020102020204" pitchFamily="34" charset="0"/>
              </a:rPr>
              <a:t>4 Weeks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76802839-F54E-C487-6964-CD09EF01D71C}"/>
              </a:ext>
            </a:extLst>
          </p:cNvPr>
          <p:cNvCxnSpPr>
            <a:cxnSpLocks/>
          </p:cNvCxnSpPr>
          <p:nvPr/>
        </p:nvCxnSpPr>
        <p:spPr>
          <a:xfrm>
            <a:off x="651877" y="4237403"/>
            <a:ext cx="0" cy="1834605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E7D681F7-2940-F8E4-71BD-117A8E54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25" y="0"/>
            <a:ext cx="6431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Technical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0F803C-30B7-C73F-01B9-D05838D54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457637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2386</TotalTime>
  <Words>164</Words>
  <Application>Microsoft Macintosh PowerPoint</Application>
  <PresentationFormat>Panoramiczny</PresentationFormat>
  <Paragraphs>114</Paragraphs>
  <Slides>32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7" baseType="lpstr">
      <vt:lpstr>Arial</vt:lpstr>
      <vt:lpstr>Calibri</vt:lpstr>
      <vt:lpstr>Franklin Gothic Medium</vt:lpstr>
      <vt:lpstr>Helvetica Neue Condensed</vt:lpstr>
      <vt:lpstr>motyw_aw</vt:lpstr>
      <vt:lpstr>Generative AI</vt:lpstr>
      <vt:lpstr>Foundations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Technical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Medium.com</vt:lpstr>
      <vt:lpstr>Bit.ly/generatives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lastModifiedBy>Andrzej Wodecki</cp:lastModifiedBy>
  <cp:revision>162</cp:revision>
  <dcterms:created xsi:type="dcterms:W3CDTF">2023-03-27T08:30:38Z</dcterms:created>
  <dcterms:modified xsi:type="dcterms:W3CDTF">2025-03-12T09:08:45Z</dcterms:modified>
</cp:coreProperties>
</file>